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9"/>
  </p:notesMasterIdLst>
  <p:handoutMasterIdLst>
    <p:handoutMasterId r:id="rId20"/>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590" r:id="rId18"/>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82" d="100"/>
          <a:sy n="82" d="100"/>
        </p:scale>
        <p:origin x="2052" y="78"/>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5/9/2023</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859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8" name="Picture 7" descr="Logo&#10;&#10;Description automatically generated">
            <a:extLst>
              <a:ext uri="{FF2B5EF4-FFF2-40B4-BE49-F238E27FC236}">
                <a16:creationId xmlns:a16="http://schemas.microsoft.com/office/drawing/2014/main" id="{32CFBA01-B338-32A2-B7C9-883FDCB2B7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756" y="1830917"/>
            <a:ext cx="2120888" cy="2180166"/>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4" name="Picture 3" descr="Logo&#10;&#10;Description automatically generated">
            <a:extLst>
              <a:ext uri="{FF2B5EF4-FFF2-40B4-BE49-F238E27FC236}">
                <a16:creationId xmlns:a16="http://schemas.microsoft.com/office/drawing/2014/main" id="{0AD3E6B3-1A9D-A7B6-667E-ACA513BA0C9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828" y="206432"/>
            <a:ext cx="948168" cy="974668"/>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3d Littoral Logistics Battalion</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SgtMaj Rivera, C.L.</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3d Littoral Logistics Battalion Updated May 2023</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19C0AB07-5826-43EE-B4D7-059FBE90AF11}">
  <ds:schemaRefs>
    <ds:schemaRef ds:uri="http://schemas.microsoft.com/sharepoint/v3/contenttype/forms"/>
  </ds:schemaRefs>
</ds:datastoreItem>
</file>

<file path=customXml/itemProps3.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59672</TotalTime>
  <Words>1319</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Times New Roman</vt:lpstr>
      <vt:lpstr>Wingdings</vt:lpstr>
      <vt:lpstr>Special Interest Template</vt:lpstr>
      <vt:lpstr>SgtMaj Rivera, C.L. 3d Littoral Logistics Battalion Updated May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Rivera SgtMaj Christophe L</cp:lastModifiedBy>
  <cp:revision>1647</cp:revision>
  <cp:lastPrinted>2023-05-10T03:04:52Z</cp:lastPrinted>
  <dcterms:created xsi:type="dcterms:W3CDTF">2000-07-21T18:28:33Z</dcterms:created>
  <dcterms:modified xsi:type="dcterms:W3CDTF">2023-05-10T19:50:51Z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